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8" r:id="rId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3" Type="http://schemas.openxmlformats.org/officeDocument/2006/relationships/slide" Target="slides/slide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6" name="Google Shape;3756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Relationship Id="rId4" Type="http://schemas.openxmlformats.org/officeDocument/2006/relationships/hyperlink" Target="https://www.moneyhabitudes.com/who-use-it/faith-based-organizations/" TargetMode="External"/><Relationship Id="rId5" Type="http://schemas.openxmlformats.org/officeDocument/2006/relationships/hyperlink" Target="https://www.moneyhabitudes.com/who-use-it/faith-based-organizations/" TargetMode="External"/><Relationship Id="rId6" Type="http://schemas.openxmlformats.org/officeDocument/2006/relationships/image" Target="../media/image70.png"/></Relationships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" name="Google Shape;3758;p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5" y="1850285"/>
            <a:ext cx="3100386" cy="28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Google Shape;3759;p579"/>
          <p:cNvSpPr txBox="1"/>
          <p:nvPr/>
        </p:nvSpPr>
        <p:spPr>
          <a:xfrm>
            <a:off x="263372" y="1117722"/>
            <a:ext cx="2927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3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0" name="Google Shape;3760;p579"/>
          <p:cNvSpPr txBox="1"/>
          <p:nvPr/>
        </p:nvSpPr>
        <p:spPr>
          <a:xfrm>
            <a:off x="3610694" y="438045"/>
            <a:ext cx="53625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is the way or method by which you split your investment across many investment platforms to minimize the risk of loss. Like if you have $500, you have the choice to buy Tesla shares from all your budget, but it will be risky if Tesla shares go to loss. You will also get a loss in just one hit at Tesla shares, but if you purchase also Audi and Ford shares, if Tesla shares go to loss, you will get profit from other shares.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are unable to diversify plan for your money you can contact with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rPr>
              <a:t>Behavioral</a:t>
            </a:r>
            <a:r>
              <a:rPr b="0" i="0" lang="zh-CN" sz="1100" u="none" cap="none" strike="noStrike">
                <a:solidFill>
                  <a:srgbClr val="0D0D0D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5"/>
              </a:rPr>
              <a:t>Finance</a:t>
            </a: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1" name="Google Shape;3761;p579"/>
          <p:cNvSpPr txBox="1"/>
          <p:nvPr>
            <p:ph type="title"/>
          </p:nvPr>
        </p:nvSpPr>
        <p:spPr>
          <a:xfrm>
            <a:off x="3610694" y="132333"/>
            <a:ext cx="2472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/>
              <a:t>What Is Diversification?</a:t>
            </a:r>
            <a:endParaRPr sz="1600"/>
          </a:p>
        </p:txBody>
      </p:sp>
      <p:grpSp>
        <p:nvGrpSpPr>
          <p:cNvPr id="3762" name="Google Shape;3762;p579"/>
          <p:cNvGrpSpPr/>
          <p:nvPr/>
        </p:nvGrpSpPr>
        <p:grpSpPr>
          <a:xfrm>
            <a:off x="3721819" y="2676993"/>
            <a:ext cx="47625" cy="1818980"/>
            <a:chOff x="7443638" y="5353985"/>
            <a:chExt cx="95250" cy="3637960"/>
          </a:xfrm>
        </p:grpSpPr>
        <p:pic>
          <p:nvPicPr>
            <p:cNvPr id="3763" name="Google Shape;3763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53539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4" name="Google Shape;3764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61540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5" name="Google Shape;3765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769654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6" name="Google Shape;3766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889669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7" name="Google Shape;3767;p579"/>
          <p:cNvSpPr txBox="1"/>
          <p:nvPr/>
        </p:nvSpPr>
        <p:spPr>
          <a:xfrm>
            <a:off x="3610694" y="1903127"/>
            <a:ext cx="53085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95250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The Key Benefits Of Diversification Include </a:t>
            </a: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Risk Reduction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helps minimize the overall risk of your portfolio by reducing the impact of any single investment's underperformance.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413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one investment or asset class experiences a downturn, other investments in your portfolio may perform well, offsetting the losses.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Return Potential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1651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A diversified portfolio can provide a more stable and consistent return over the long term, as different investments may perform differently in various market conditions.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By allocating your investments across different asset classes, you can potentially capture the upside potential of higher-risk investments while balancing them with lower-risk, more stable investments.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